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Ubuntu"/>
      <p:regular r:id="rId10"/>
      <p:bold r:id="rId11"/>
      <p:italic r:id="rId12"/>
      <p:boldItalic r:id="rId13"/>
    </p:embeddedFon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Bitter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  <p:embeddedFont>
      <p:font typeface="Helvetica Neue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jJ2Vvq/pmYMA5eomv07ljLMqk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italic.fntdata"/><Relationship Id="rId20" Type="http://schemas.openxmlformats.org/officeDocument/2006/relationships/font" Target="fonts/Lato-italic.fntdata"/><Relationship Id="rId42" Type="http://customschemas.google.com/relationships/presentationmetadata" Target="metadata"/><Relationship Id="rId41" Type="http://schemas.openxmlformats.org/officeDocument/2006/relationships/font" Target="fonts/HelveticaNeueLight-bold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itter-bold.fntdata"/><Relationship Id="rId30" Type="http://schemas.openxmlformats.org/officeDocument/2006/relationships/font" Target="fonts/Bitter-regular.fntdata"/><Relationship Id="rId11" Type="http://schemas.openxmlformats.org/officeDocument/2006/relationships/font" Target="fonts/Ubuntu-bold.fntdata"/><Relationship Id="rId33" Type="http://schemas.openxmlformats.org/officeDocument/2006/relationships/font" Target="fonts/Bitter-boldItalic.fntdata"/><Relationship Id="rId10" Type="http://schemas.openxmlformats.org/officeDocument/2006/relationships/font" Target="fonts/Ubuntu-regular.fntdata"/><Relationship Id="rId32" Type="http://schemas.openxmlformats.org/officeDocument/2006/relationships/font" Target="fonts/Bitter-italic.fntdata"/><Relationship Id="rId13" Type="http://schemas.openxmlformats.org/officeDocument/2006/relationships/font" Target="fonts/Ubuntu-boldItalic.fntdata"/><Relationship Id="rId35" Type="http://schemas.openxmlformats.org/officeDocument/2006/relationships/font" Target="fonts/HelveticaNeue-bold.fntdata"/><Relationship Id="rId12" Type="http://schemas.openxmlformats.org/officeDocument/2006/relationships/font" Target="fonts/Ubuntu-italic.fntdata"/><Relationship Id="rId34" Type="http://schemas.openxmlformats.org/officeDocument/2006/relationships/font" Target="fonts/HelveticaNeue-regular.fntdata"/><Relationship Id="rId15" Type="http://schemas.openxmlformats.org/officeDocument/2006/relationships/font" Target="fonts/Raleway-bold.fntdata"/><Relationship Id="rId37" Type="http://schemas.openxmlformats.org/officeDocument/2006/relationships/font" Target="fonts/HelveticaNeue-boldItalic.fntdata"/><Relationship Id="rId14" Type="http://schemas.openxmlformats.org/officeDocument/2006/relationships/font" Target="fonts/Raleway-regular.fntdata"/><Relationship Id="rId36" Type="http://schemas.openxmlformats.org/officeDocument/2006/relationships/font" Target="fonts/HelveticaNeue-italic.fntdata"/><Relationship Id="rId17" Type="http://schemas.openxmlformats.org/officeDocument/2006/relationships/font" Target="fonts/Raleway-boldItalic.fntdata"/><Relationship Id="rId39" Type="http://schemas.openxmlformats.org/officeDocument/2006/relationships/font" Target="fonts/HelveticaNeueLight-bold.fntdata"/><Relationship Id="rId16" Type="http://schemas.openxmlformats.org/officeDocument/2006/relationships/font" Target="fonts/Raleway-italic.fntdata"/><Relationship Id="rId38" Type="http://schemas.openxmlformats.org/officeDocument/2006/relationships/font" Target="fonts/HelveticaNeueLight-regular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4742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0EB"/>
              </a:buClr>
              <a:buSzPts val="1600"/>
              <a:buNone/>
              <a:defRPr sz="1600">
                <a:solidFill>
                  <a:srgbClr val="53B0EB"/>
                </a:solidFill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" name="Google Shape;14;p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 b="8778" l="0" r="0" t="8779"/>
          <a:stretch/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8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8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Ubuntu"/>
              <a:buNone/>
              <a:defRPr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9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1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1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 txBox="1"/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Ubuntu"/>
              <a:buNone/>
              <a:defRPr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20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2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2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730000" y="10138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Ubuntu"/>
              <a:buNone/>
              <a:defRPr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721225" y="24769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1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1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21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21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>
  <p:cSld name="ONE_COLUMN_TEXT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730000" y="56850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Ubuntu"/>
              <a:buNone/>
              <a:defRPr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721225" y="168237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22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22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2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 1">
  <p:cSld name="ONE_COLUMN_TEXT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730000" y="56850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Ubuntu"/>
              <a:buNone/>
              <a:defRPr sz="2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721225" y="168237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3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2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2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647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6477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8" name="Google Shape;118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2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4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96BC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24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4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24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>
            <p:ph type="title"/>
          </p:nvPr>
        </p:nvSpPr>
        <p:spPr>
          <a:xfrm>
            <a:off x="730000" y="786384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buntu"/>
              <a:buNone/>
              <a:defRPr sz="3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" type="subTitle"/>
          </p:nvPr>
        </p:nvSpPr>
        <p:spPr>
          <a:xfrm>
            <a:off x="5029200" y="457200"/>
            <a:ext cx="3622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25"/>
          <p:cNvSpPr txBox="1"/>
          <p:nvPr>
            <p:ph idx="2" type="body"/>
          </p:nvPr>
        </p:nvSpPr>
        <p:spPr>
          <a:xfrm>
            <a:off x="5029200" y="1097280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2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2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2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>
            <p:ph type="title"/>
          </p:nvPr>
        </p:nvSpPr>
        <p:spPr>
          <a:xfrm>
            <a:off x="730000" y="7819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buntu"/>
              <a:buNone/>
              <a:defRPr sz="3000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5029200" y="1097280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400"/>
            </a:lvl1pPr>
            <a:lvl2pPr indent="-298450" lvl="1" marL="9144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Ubuntu"/>
              <a:buChar char="■"/>
              <a:defRPr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4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>
            <p:ph idx="2" type="subTitle"/>
          </p:nvPr>
        </p:nvSpPr>
        <p:spPr>
          <a:xfrm>
            <a:off x="5029200" y="454188"/>
            <a:ext cx="3622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b="1" sz="1600">
                <a:solidFill>
                  <a:srgbClr val="22222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D7D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 txBox="1"/>
          <p:nvPr>
            <p:ph type="title"/>
          </p:nvPr>
        </p:nvSpPr>
        <p:spPr>
          <a:xfrm>
            <a:off x="730000" y="7819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Ubuntu"/>
              <a:buNone/>
              <a:defRPr sz="3000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5029200" y="1097280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400"/>
            </a:lvl1pPr>
            <a:lvl2pPr indent="-298450" lvl="1" marL="9144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Ubuntu"/>
              <a:buChar char="■"/>
              <a:defRPr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4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>
            <p:ph idx="2" type="subTitle"/>
          </p:nvPr>
        </p:nvSpPr>
        <p:spPr>
          <a:xfrm>
            <a:off x="5029200" y="454188"/>
            <a:ext cx="3622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 b="1" sz="1600">
                <a:solidFill>
                  <a:srgbClr val="22222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9225" y="957263"/>
            <a:ext cx="63055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8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28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8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D7DC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Ubuntu"/>
              <a:buNone/>
              <a:defRPr sz="8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96BC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29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29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29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30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30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30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30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rgbClr val="0678BE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Ubuntu"/>
              <a:buNone/>
              <a:defRPr sz="2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Confidential</a:t>
            </a:r>
            <a:endParaRPr b="1" i="0" sz="6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Customized for </a:t>
            </a:r>
            <a:r>
              <a:rPr b="1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Lorem Ipsum LLC</a:t>
            </a:r>
            <a:endParaRPr b="0" i="0" sz="6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Version 1.0</a:t>
            </a:r>
            <a:endParaRPr b="1" i="0" sz="6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 1">
  <p:cSld name="SECTION_HEADER_1_1">
    <p:bg>
      <p:bgPr>
        <a:solidFill>
          <a:srgbClr val="53B0EB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Confidential</a:t>
            </a:r>
            <a:endParaRPr b="1" i="0" sz="6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Customized for </a:t>
            </a:r>
            <a:r>
              <a:rPr b="1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Lorem Ipsum LLC</a:t>
            </a:r>
            <a:endParaRPr b="0" i="0" sz="6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Version 1.0</a:t>
            </a:r>
            <a:endParaRPr b="1" i="0" sz="6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Subheading">
  <p:cSld name="SECTION_HEADER_2">
    <p:bg>
      <p:bgPr>
        <a:solidFill>
          <a:srgbClr val="0678B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729450" y="987400"/>
            <a:ext cx="76884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6" name="Google Shape;186;p33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33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33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33"/>
          <p:cNvSpPr txBox="1"/>
          <p:nvPr>
            <p:ph idx="1" type="subTitle"/>
          </p:nvPr>
        </p:nvSpPr>
        <p:spPr>
          <a:xfrm>
            <a:off x="729450" y="1531275"/>
            <a:ext cx="6131100" cy="2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2" name="Google Shape;192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Title variant" showMasterSp="0">
  <p:cSld name="Slide Title varia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5" name="Google Shape;19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114" y="4761979"/>
            <a:ext cx="9222229" cy="115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7" name="Google Shape;19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114" y="4761979"/>
            <a:ext cx="9222229" cy="115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Title">
  <p:cSld name="Slide Titl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Picture + text righ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75" y="165115"/>
            <a:ext cx="1315099" cy="6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/>
          <p:nvPr>
            <p:ph idx="2" type="pic"/>
          </p:nvPr>
        </p:nvSpPr>
        <p:spPr>
          <a:xfrm>
            <a:off x="484501" y="1814938"/>
            <a:ext cx="3983700" cy="29694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1" y="1391069"/>
            <a:ext cx="914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854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3" type="body"/>
          </p:nvPr>
        </p:nvSpPr>
        <p:spPr>
          <a:xfrm>
            <a:off x="4690425" y="1814938"/>
            <a:ext cx="3983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4" type="body"/>
          </p:nvPr>
        </p:nvSpPr>
        <p:spPr>
          <a:xfrm>
            <a:off x="1" y="728486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23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5" type="body"/>
          </p:nvPr>
        </p:nvSpPr>
        <p:spPr>
          <a:xfrm>
            <a:off x="1" y="1033285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23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>
  <p:cSld name="TITLE_3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921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/>
            </a:lvl7pPr>
            <a:lvl8pPr indent="-2921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/>
            </a:lvl8pPr>
            <a:lvl9pPr indent="-2921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10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 showMasterSp="0">
  <p:cSld name="TITLE_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26775" lIns="26775" spcFirstLastPara="1" rIns="26775" wrap="square" tIns="26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500"/>
            </a:lvl9pPr>
          </a:lstStyle>
          <a:p/>
        </p:txBody>
      </p:sp>
      <p:sp>
        <p:nvSpPr>
          <p:cNvPr id="205" name="Google Shape;205;p39"/>
          <p:cNvSpPr txBox="1"/>
          <p:nvPr>
            <p:ph idx="1" type="body"/>
          </p:nvPr>
        </p:nvSpPr>
        <p:spPr>
          <a:xfrm>
            <a:off x="1812726" y="2658814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921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500"/>
            </a:lvl6pPr>
            <a:lvl7pPr indent="-2921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500"/>
            </a:lvl7pPr>
            <a:lvl8pPr indent="-2921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500"/>
            </a:lvl8pPr>
            <a:lvl9pPr indent="-2921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500"/>
            </a:lvl9pPr>
          </a:lstStyle>
          <a:p/>
        </p:txBody>
      </p:sp>
      <p:sp>
        <p:nvSpPr>
          <p:cNvPr id="206" name="Google Shape;206;p39"/>
          <p:cNvSpPr txBox="1"/>
          <p:nvPr>
            <p:ph idx="12" type="sldNum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b="0" i="0" sz="500" u="none" cap="none" strike="noStrike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_EmptyArea_Layout">
  <p:cSld name="1_Title_EmptyArea_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468314" y="0"/>
            <a:ext cx="82074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b="1" i="0" sz="1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209" name="Google Shape;209;p40"/>
          <p:cNvSpPr txBox="1"/>
          <p:nvPr>
            <p:ph idx="10" type="dt"/>
          </p:nvPr>
        </p:nvSpPr>
        <p:spPr>
          <a:xfrm>
            <a:off x="0" y="4840003"/>
            <a:ext cx="468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0" name="Google Shape;210;p40"/>
          <p:cNvSpPr txBox="1"/>
          <p:nvPr>
            <p:ph idx="12" type="sldNum"/>
          </p:nvPr>
        </p:nvSpPr>
        <p:spPr>
          <a:xfrm>
            <a:off x="468312" y="4839891"/>
            <a:ext cx="6474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8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40"/>
          <p:cNvSpPr txBox="1"/>
          <p:nvPr>
            <p:ph idx="11" type="ftr"/>
          </p:nvPr>
        </p:nvSpPr>
        <p:spPr>
          <a:xfrm>
            <a:off x="1151620" y="4840001"/>
            <a:ext cx="68763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468314" y="484187"/>
            <a:ext cx="82074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USTOM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Picture + text lef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>
            <p:ph idx="2" type="pic"/>
          </p:nvPr>
        </p:nvSpPr>
        <p:spPr>
          <a:xfrm>
            <a:off x="4670135" y="1814938"/>
            <a:ext cx="3983700" cy="29694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1" y="1391069"/>
            <a:ext cx="914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8547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12"/>
          <p:cNvSpPr txBox="1"/>
          <p:nvPr>
            <p:ph idx="3" type="body"/>
          </p:nvPr>
        </p:nvSpPr>
        <p:spPr>
          <a:xfrm>
            <a:off x="1" y="728486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23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4" type="body"/>
          </p:nvPr>
        </p:nvSpPr>
        <p:spPr>
          <a:xfrm>
            <a:off x="1" y="1033285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23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8547A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5" type="body"/>
          </p:nvPr>
        </p:nvSpPr>
        <p:spPr>
          <a:xfrm>
            <a:off x="470026" y="1814938"/>
            <a:ext cx="3983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75" y="165115"/>
            <a:ext cx="1315099" cy="6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 slide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1188" y="469500"/>
            <a:ext cx="4341624" cy="22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 b="4742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/>
          <p:nvPr>
            <p:ph type="ctrTitle"/>
          </p:nvPr>
        </p:nvSpPr>
        <p:spPr>
          <a:xfrm>
            <a:off x="2116250" y="2750313"/>
            <a:ext cx="49146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 Light"/>
              <a:buNone/>
              <a:defRPr b="0" sz="3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 Light"/>
              <a:buNone/>
              <a:defRPr b="0" sz="36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5650" y="521370"/>
            <a:ext cx="3917724" cy="20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678BE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729450" y="10176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15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96BC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5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5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15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729450" y="416765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729450" y="117699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6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6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16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6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7"/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7"/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7"/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7"/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Ubuntu"/>
              <a:buNone/>
              <a:defRPr b="1" i="0" sz="28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■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●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■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●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Helvetica Neue"/>
              <a:buChar char="○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Helvetica Neue"/>
              <a:buChar char="■"/>
              <a:defRPr b="0" i="0" sz="11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/>
          <p:nvPr>
            <p:ph type="ctrTitle"/>
          </p:nvPr>
        </p:nvSpPr>
        <p:spPr>
          <a:xfrm>
            <a:off x="426375" y="685800"/>
            <a:ext cx="8475000" cy="30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" sz="3000"/>
              <a:t>This is an awesome template title!</a:t>
            </a:r>
            <a:endParaRPr b="0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600"/>
              <a:t>For Drupal Iberia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/>
              <a:t>Author</a:t>
            </a:r>
            <a:endParaRPr sz="1200"/>
          </a:p>
        </p:txBody>
      </p:sp>
      <p:cxnSp>
        <p:nvCxnSpPr>
          <p:cNvPr id="219" name="Google Shape;219;p1"/>
          <p:cNvCxnSpPr/>
          <p:nvPr/>
        </p:nvCxnSpPr>
        <p:spPr>
          <a:xfrm>
            <a:off x="2283500" y="4725250"/>
            <a:ext cx="4577700" cy="22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0" name="Google Shape;2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2559" y="4234149"/>
            <a:ext cx="1156962" cy="4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4287299"/>
            <a:ext cx="1711720" cy="3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8160" y="4300599"/>
            <a:ext cx="922725" cy="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>
            <p:ph idx="2" type="pic"/>
          </p:nvPr>
        </p:nvSpPr>
        <p:spPr>
          <a:xfrm>
            <a:off x="484501" y="1814938"/>
            <a:ext cx="3983700" cy="29694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3"/>
          <p:cNvSpPr txBox="1"/>
          <p:nvPr>
            <p:ph idx="1" type="body"/>
          </p:nvPr>
        </p:nvSpPr>
        <p:spPr>
          <a:xfrm>
            <a:off x="1" y="1391069"/>
            <a:ext cx="914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3" name="Google Shape;233;p3"/>
          <p:cNvSpPr txBox="1"/>
          <p:nvPr>
            <p:ph idx="3" type="body"/>
          </p:nvPr>
        </p:nvSpPr>
        <p:spPr>
          <a:xfrm>
            <a:off x="4690425" y="1814938"/>
            <a:ext cx="3983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234" name="Google Shape;234;p3"/>
          <p:cNvSpPr txBox="1"/>
          <p:nvPr>
            <p:ph idx="4" type="body"/>
          </p:nvPr>
        </p:nvSpPr>
        <p:spPr>
          <a:xfrm>
            <a:off x="1" y="728486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235" name="Google Shape;235;p3"/>
          <p:cNvSpPr txBox="1"/>
          <p:nvPr>
            <p:ph idx="5" type="body"/>
          </p:nvPr>
        </p:nvSpPr>
        <p:spPr>
          <a:xfrm>
            <a:off x="1" y="1033285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"/>
          <p:cNvSpPr/>
          <p:nvPr>
            <p:ph idx="2" type="pic"/>
          </p:nvPr>
        </p:nvSpPr>
        <p:spPr>
          <a:xfrm>
            <a:off x="4670135" y="1814938"/>
            <a:ext cx="3983700" cy="29694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4"/>
          <p:cNvSpPr txBox="1"/>
          <p:nvPr>
            <p:ph idx="1" type="body"/>
          </p:nvPr>
        </p:nvSpPr>
        <p:spPr>
          <a:xfrm>
            <a:off x="1" y="1391069"/>
            <a:ext cx="914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2" name="Google Shape;242;p4"/>
          <p:cNvSpPr txBox="1"/>
          <p:nvPr>
            <p:ph idx="3" type="body"/>
          </p:nvPr>
        </p:nvSpPr>
        <p:spPr>
          <a:xfrm>
            <a:off x="1" y="728486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243" name="Google Shape;243;p4"/>
          <p:cNvSpPr txBox="1"/>
          <p:nvPr>
            <p:ph idx="4" type="body"/>
          </p:nvPr>
        </p:nvSpPr>
        <p:spPr>
          <a:xfrm>
            <a:off x="1" y="1033285"/>
            <a:ext cx="9144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  <p:sp>
        <p:nvSpPr>
          <p:cNvPr id="244" name="Google Shape;244;p4"/>
          <p:cNvSpPr txBox="1"/>
          <p:nvPr>
            <p:ph idx="5" type="body"/>
          </p:nvPr>
        </p:nvSpPr>
        <p:spPr>
          <a:xfrm>
            <a:off x="470026" y="1814938"/>
            <a:ext cx="39837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 txBox="1"/>
          <p:nvPr/>
        </p:nvSpPr>
        <p:spPr>
          <a:xfrm>
            <a:off x="1319525" y="3369950"/>
            <a:ext cx="61587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YOU!!</a:t>
            </a:r>
            <a:endParaRPr b="1" i="0" sz="25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550" y="2263650"/>
            <a:ext cx="982900" cy="3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0160" y="2307725"/>
            <a:ext cx="922725" cy="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